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4" r:id="rId19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90" Type="http://schemas.openxmlformats.org/officeDocument/2006/relationships/slide" Target="slides/slide11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0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g33c5e4031bd_0_6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g33c5e4031bd_0_66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2.png"/></Relationships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2.gstatic.com/images?q=tbn:ANd9GcTGUqc0Jk8FsCK61CBTvRIOAq002feTAj5lO-BUlmfWDD9cB3UvxQ" id="4784" name="Google Shape;4784;p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001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5" name="Google Shape;4785;p687"/>
          <p:cNvSpPr txBox="1"/>
          <p:nvPr>
            <p:ph type="title"/>
          </p:nvPr>
        </p:nvSpPr>
        <p:spPr>
          <a:xfrm>
            <a:off x="304800" y="205978"/>
            <a:ext cx="861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Context</a:t>
            </a:r>
            <a:b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Was Happening in the World in the 1950s?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6" name="Google Shape;4786;p687"/>
          <p:cNvSpPr txBox="1"/>
          <p:nvPr>
            <p:ph idx="1" type="body"/>
          </p:nvPr>
        </p:nvSpPr>
        <p:spPr>
          <a:xfrm>
            <a:off x="457200" y="120015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War II had ended only a few years earlier.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warfare loomed.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jobs led to Americans having more discretionary income which led to increased passivity and conformity and the adage of: “Follow orders, and you will succeed.”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of McCarthyism brought new vigor to Truman’s hunt for Communist infiltrators.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Technology/electronics expansion included the use of televised surveillance footage for many purposes and the condensation of information into sound bites.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Illiteracy was growing.</a:t>
            </a:r>
            <a:endParaRPr/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